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948488" cy="9721850"/>
  <p:notesSz cx="6807200" cy="9939338"/>
  <p:defaultTextStyle>
    <a:defPPr>
      <a:defRPr lang="ja-JP"/>
    </a:defPPr>
    <a:lvl1pPr marL="0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6265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2530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8796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5061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81326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7591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33857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10122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>
          <p15:clr>
            <a:srgbClr val="A4A3A4"/>
          </p15:clr>
        </p15:guide>
        <p15:guide id="2" pos="21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434" y="66"/>
      </p:cViewPr>
      <p:guideLst>
        <p:guide orient="horz" pos="3062"/>
        <p:guide pos="21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1137" y="3020077"/>
            <a:ext cx="5906215" cy="2083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2273" y="5509048"/>
            <a:ext cx="4863942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7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3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0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69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38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78240" y="519850"/>
            <a:ext cx="1172558" cy="1105860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0569" y="519850"/>
            <a:ext cx="3401864" cy="1105860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3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5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8883" y="6247189"/>
            <a:ext cx="590621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8883" y="4120536"/>
            <a:ext cx="5906215" cy="212665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62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25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8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50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13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7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38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101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9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0569" y="3024576"/>
            <a:ext cx="2287211" cy="855387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63587" y="3024576"/>
            <a:ext cx="2287211" cy="855387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8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425" y="389325"/>
            <a:ext cx="6253639" cy="162030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7425" y="2176164"/>
            <a:ext cx="3070122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100" b="1"/>
            </a:lvl2pPr>
            <a:lvl3pPr marL="952530" indent="0">
              <a:buNone/>
              <a:defRPr sz="1900" b="1"/>
            </a:lvl3pPr>
            <a:lvl4pPr marL="1428796" indent="0">
              <a:buNone/>
              <a:defRPr sz="1700" b="1"/>
            </a:lvl4pPr>
            <a:lvl5pPr marL="1905061" indent="0">
              <a:buNone/>
              <a:defRPr sz="1700" b="1"/>
            </a:lvl5pPr>
            <a:lvl6pPr marL="2381326" indent="0">
              <a:buNone/>
              <a:defRPr sz="1700" b="1"/>
            </a:lvl6pPr>
            <a:lvl7pPr marL="2857591" indent="0">
              <a:buNone/>
              <a:defRPr sz="1700" b="1"/>
            </a:lvl7pPr>
            <a:lvl8pPr marL="3333857" indent="0">
              <a:buNone/>
              <a:defRPr sz="1700" b="1"/>
            </a:lvl8pPr>
            <a:lvl9pPr marL="381012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425" y="3083086"/>
            <a:ext cx="3070122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29736" y="2176164"/>
            <a:ext cx="307132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100" b="1"/>
            </a:lvl2pPr>
            <a:lvl3pPr marL="952530" indent="0">
              <a:buNone/>
              <a:defRPr sz="1900" b="1"/>
            </a:lvl3pPr>
            <a:lvl4pPr marL="1428796" indent="0">
              <a:buNone/>
              <a:defRPr sz="1700" b="1"/>
            </a:lvl4pPr>
            <a:lvl5pPr marL="1905061" indent="0">
              <a:buNone/>
              <a:defRPr sz="1700" b="1"/>
            </a:lvl5pPr>
            <a:lvl6pPr marL="2381326" indent="0">
              <a:buNone/>
              <a:defRPr sz="1700" b="1"/>
            </a:lvl6pPr>
            <a:lvl7pPr marL="2857591" indent="0">
              <a:buNone/>
              <a:defRPr sz="1700" b="1"/>
            </a:lvl7pPr>
            <a:lvl8pPr marL="3333857" indent="0">
              <a:buNone/>
              <a:defRPr sz="1700" b="1"/>
            </a:lvl8pPr>
            <a:lvl9pPr marL="381012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29736" y="3083086"/>
            <a:ext cx="307132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02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40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425" y="387074"/>
            <a:ext cx="2286005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6666" y="387075"/>
            <a:ext cx="3884398" cy="829733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7425" y="2034388"/>
            <a:ext cx="2286005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76265" indent="0">
              <a:buNone/>
              <a:defRPr sz="1300"/>
            </a:lvl2pPr>
            <a:lvl3pPr marL="952530" indent="0">
              <a:buNone/>
              <a:defRPr sz="1000"/>
            </a:lvl3pPr>
            <a:lvl4pPr marL="1428796" indent="0">
              <a:buNone/>
              <a:defRPr sz="900"/>
            </a:lvl4pPr>
            <a:lvl5pPr marL="1905061" indent="0">
              <a:buNone/>
              <a:defRPr sz="900"/>
            </a:lvl5pPr>
            <a:lvl6pPr marL="2381326" indent="0">
              <a:buNone/>
              <a:defRPr sz="900"/>
            </a:lvl6pPr>
            <a:lvl7pPr marL="2857591" indent="0">
              <a:buNone/>
              <a:defRPr sz="900"/>
            </a:lvl7pPr>
            <a:lvl8pPr marL="3333857" indent="0">
              <a:buNone/>
              <a:defRPr sz="900"/>
            </a:lvl8pPr>
            <a:lvl9pPr marL="381012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7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1952" y="6805296"/>
            <a:ext cx="4169093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61952" y="868665"/>
            <a:ext cx="4169093" cy="5833110"/>
          </a:xfrm>
        </p:spPr>
        <p:txBody>
          <a:bodyPr/>
          <a:lstStyle>
            <a:lvl1pPr marL="0" indent="0">
              <a:buNone/>
              <a:defRPr sz="3300"/>
            </a:lvl1pPr>
            <a:lvl2pPr marL="476265" indent="0">
              <a:buNone/>
              <a:defRPr sz="2900"/>
            </a:lvl2pPr>
            <a:lvl3pPr marL="952530" indent="0">
              <a:buNone/>
              <a:defRPr sz="2500"/>
            </a:lvl3pPr>
            <a:lvl4pPr marL="1428796" indent="0">
              <a:buNone/>
              <a:defRPr sz="2100"/>
            </a:lvl4pPr>
            <a:lvl5pPr marL="1905061" indent="0">
              <a:buNone/>
              <a:defRPr sz="2100"/>
            </a:lvl5pPr>
            <a:lvl6pPr marL="2381326" indent="0">
              <a:buNone/>
              <a:defRPr sz="2100"/>
            </a:lvl6pPr>
            <a:lvl7pPr marL="2857591" indent="0">
              <a:buNone/>
              <a:defRPr sz="2100"/>
            </a:lvl7pPr>
            <a:lvl8pPr marL="3333857" indent="0">
              <a:buNone/>
              <a:defRPr sz="2100"/>
            </a:lvl8pPr>
            <a:lvl9pPr marL="381012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61952" y="7608700"/>
            <a:ext cx="4169093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76265" indent="0">
              <a:buNone/>
              <a:defRPr sz="1300"/>
            </a:lvl2pPr>
            <a:lvl3pPr marL="952530" indent="0">
              <a:buNone/>
              <a:defRPr sz="1000"/>
            </a:lvl3pPr>
            <a:lvl4pPr marL="1428796" indent="0">
              <a:buNone/>
              <a:defRPr sz="900"/>
            </a:lvl4pPr>
            <a:lvl5pPr marL="1905061" indent="0">
              <a:buNone/>
              <a:defRPr sz="900"/>
            </a:lvl5pPr>
            <a:lvl6pPr marL="2381326" indent="0">
              <a:buNone/>
              <a:defRPr sz="900"/>
            </a:lvl6pPr>
            <a:lvl7pPr marL="2857591" indent="0">
              <a:buNone/>
              <a:defRPr sz="900"/>
            </a:lvl7pPr>
            <a:lvl8pPr marL="3333857" indent="0">
              <a:buNone/>
              <a:defRPr sz="900"/>
            </a:lvl8pPr>
            <a:lvl9pPr marL="381012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6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7425" y="389325"/>
            <a:ext cx="6253639" cy="1620308"/>
          </a:xfrm>
          <a:prstGeom prst="rect">
            <a:avLst/>
          </a:prstGeom>
        </p:spPr>
        <p:txBody>
          <a:bodyPr vert="horz" lIns="95253" tIns="47627" rIns="95253" bIns="4762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7425" y="2268433"/>
            <a:ext cx="6253639" cy="6415971"/>
          </a:xfrm>
          <a:prstGeom prst="rect">
            <a:avLst/>
          </a:prstGeom>
        </p:spPr>
        <p:txBody>
          <a:bodyPr vert="horz" lIns="95253" tIns="47627" rIns="95253" bIns="4762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7424" y="9010716"/>
            <a:ext cx="1621314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E721A-6B7C-410E-BEE0-F1BE22102897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74067" y="9010716"/>
            <a:ext cx="2200355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79750" y="9010716"/>
            <a:ext cx="1621314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36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253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99" indent="-357199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3931" indent="-297666" algn="l" defTabSz="9525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663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6928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3194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9459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5724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1989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8255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265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30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96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061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1326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591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3857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0122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5E3ADF2-F53A-4CF9-B4A4-E0BC1CA01D9F}"/>
              </a:ext>
            </a:extLst>
          </p:cNvPr>
          <p:cNvGrpSpPr/>
          <p:nvPr/>
        </p:nvGrpSpPr>
        <p:grpSpPr>
          <a:xfrm>
            <a:off x="10589" y="218716"/>
            <a:ext cx="7064055" cy="9528821"/>
            <a:chOff x="10589" y="218716"/>
            <a:chExt cx="7064055" cy="9528821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446636" y="324421"/>
              <a:ext cx="26280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年　　　　　　月　　　　　　日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80342" y="999176"/>
              <a:ext cx="6994302" cy="535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日本漢字能力検定（漢検）　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の申し込みを受け付けました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。検定時間や持ち物、検定日当日の注意など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について書いていますのでよく読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んで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ください。検定日当日もこの用紙を持ってきてください。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8164" y="1685028"/>
              <a:ext cx="6588448" cy="5836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16882" y="1564042"/>
              <a:ext cx="1821800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内田先生からのひとこと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7171" y="2375495"/>
              <a:ext cx="6588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漢検　検定日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年　　　　　　月　　　　　　日（　　　　　　　　）</a:t>
              </a:r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262263" y="2673052"/>
              <a:ext cx="63803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62262" y="3100908"/>
              <a:ext cx="63803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271984" y="2781404"/>
              <a:ext cx="11668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場所　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77317" y="3186386"/>
              <a:ext cx="12813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検定時間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232849" y="3222333"/>
              <a:ext cx="57417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検定が始まる前に説明をします。</a:t>
              </a:r>
              <a:r>
                <a:rPr kumimoji="1"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</a:t>
              </a:r>
              <a:r>
                <a:rPr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開始</a:t>
              </a:r>
              <a:r>
                <a:rPr kumimoji="1"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２０分前には</a:t>
              </a:r>
              <a:r>
                <a:rPr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着席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てください。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76973" y="5581005"/>
              <a:ext cx="8508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持ち物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052007" y="5629374"/>
              <a:ext cx="33728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鉛筆またはシャープペンシル（ＨＢ・Ｂ・２Ｂ）、消しゴム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48398" y="5896317"/>
              <a:ext cx="12768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当日の注意</a:t>
              </a: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14520" y="6185644"/>
              <a:ext cx="5940627" cy="266052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59850" y="6207503"/>
              <a:ext cx="6505269" cy="1546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①受検票はありません。当日、この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『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「漢検」検定日当日の御案内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』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の紙を持ってきてください。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②検定が終わった後、問題用紙を集めます。</a:t>
              </a:r>
              <a:endPara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③遅刻の場合、検定時間の半分までに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教室に入れ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ば、残り時間で受検ができますが、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 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検定時間の半分を過ぎてから教室に入ることは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できません。この場合は、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欠席となります。</a:t>
              </a:r>
              <a:endPara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④同じ検定日の同じ級を、違う場所（学校と塾など）で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二重で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受検することはできません。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⑤検定中に次のようなことをすると失格となり、採点ができません。くれぐれも注意してください。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32023" y="8607954"/>
              <a:ext cx="57225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当日欠席した場合は、後日、問題用紙を渡します。検定料を返すことはできません。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0818" y="2374553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4844" y="2781404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6226" y="3185691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03585" y="5584354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03585" y="58963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99392" y="8888323"/>
              <a:ext cx="5805264" cy="859214"/>
              <a:chOff x="99392" y="9014167"/>
              <a:chExt cx="5805264" cy="859214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262459" y="9014167"/>
                <a:ext cx="28987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合否結果などについて</a:t>
                </a: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11300" y="9302199"/>
                <a:ext cx="5593356" cy="571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・検定日の約５日後から漢検ホームページで標準解答が公開されます。</a:t>
                </a:r>
                <a:endPara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</a:t>
                </a: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検定の合否結果は、当日受検した人全員に渡す「検定結果資料」で確認してください。</a:t>
                </a:r>
                <a:endPara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99392" y="9014167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◆</a:t>
                </a:r>
              </a:p>
            </p:txBody>
          </p:sp>
        </p:grpSp>
        <p:sp>
          <p:nvSpPr>
            <p:cNvPr id="41" name="テキスト ボックス 40"/>
            <p:cNvSpPr txBox="1"/>
            <p:nvPr/>
          </p:nvSpPr>
          <p:spPr>
            <a:xfrm>
              <a:off x="89869" y="954554"/>
              <a:ext cx="1872208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にほんかんじの</a:t>
              </a:r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うりょ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くけんてい かんけん</a:t>
              </a:r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1440160" y="497012"/>
              <a:ext cx="4464496" cy="523593"/>
              <a:chOff x="1440160" y="558613"/>
              <a:chExt cx="4464496" cy="523593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1440160" y="620541"/>
                <a:ext cx="44644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「漢検」検定日当日の御案内</a:t>
                </a: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1668425" y="558613"/>
                <a:ext cx="682278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かんけん</a:t>
                </a: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2420207" y="560228"/>
                <a:ext cx="2817217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けんていびと</a:t>
                </a:r>
                <a:r>
                  <a:rPr lang="ja-JP" altLang="en-US" sz="650" dirty="0" err="1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う</a:t>
                </a:r>
                <a:r>
                  <a:rPr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じつ　　ごあんない　　　</a:t>
                </a:r>
                <a:endPara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45" name="テキスト ボックス 44"/>
            <p:cNvSpPr txBox="1"/>
            <p:nvPr/>
          </p:nvSpPr>
          <p:spPr>
            <a:xfrm>
              <a:off x="1389773" y="5927328"/>
              <a:ext cx="23207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必ず読んでください。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783417" y="946333"/>
              <a:ext cx="523106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もう　　</a:t>
              </a:r>
              <a:r>
                <a:rPr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453412" y="945181"/>
              <a:ext cx="553356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う　　　</a:t>
              </a:r>
              <a:r>
                <a:rPr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4518361" y="953528"/>
              <a:ext cx="93610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けんていびとうじつ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3361093" y="954554"/>
              <a:ext cx="870612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ていじかん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057973" y="945596"/>
              <a:ext cx="641715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　　 もの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6388343" y="942681"/>
              <a:ext cx="43125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995702" y="1206157"/>
              <a:ext cx="43125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954433" y="1188607"/>
              <a:ext cx="93610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けんていびと</a:t>
              </a:r>
              <a:r>
                <a:rPr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う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じつ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3024336" y="1195882"/>
              <a:ext cx="468052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ようし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418009" y="1203409"/>
              <a:ext cx="23745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31499" y="1467492"/>
              <a:ext cx="813988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うちだせんせい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276973" y="2275536"/>
              <a:ext cx="1291305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かん けん　　　　け ん て い び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898180" y="2274490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ねん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5133159" y="228241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ねん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3906292" y="2274490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がつ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809638" y="218716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がつ</a:t>
              </a: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6479217" y="218716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にち</a:t>
              </a: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4914404" y="2275475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にち</a:t>
              </a: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331498" y="2689371"/>
              <a:ext cx="55998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ば　　しょ</a:t>
              </a: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11300" y="3100908"/>
              <a:ext cx="92154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ていじかん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2322116" y="3135999"/>
              <a:ext cx="607206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せつめい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188560" y="3130182"/>
              <a:ext cx="97718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けんていかいし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3950827" y="3130182"/>
              <a:ext cx="628048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ぷんまえ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4472875" y="3127822"/>
              <a:ext cx="61412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ちゃくせき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351676" y="5507782"/>
              <a:ext cx="776106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　　　　　もの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1046120" y="5544952"/>
              <a:ext cx="503108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えん</a:t>
              </a:r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ぴつ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3708556" y="5544952"/>
              <a:ext cx="30255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281509" y="5823379"/>
              <a:ext cx="128676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とう　じつ　　　　　ちゅうい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1373820" y="5840673"/>
              <a:ext cx="113914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かなら　　</a:t>
              </a:r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659009" y="6168442"/>
              <a:ext cx="78511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じゅけんひょう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1913310" y="6176791"/>
              <a:ext cx="637432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とうじつ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2609448" y="6176119"/>
              <a:ext cx="2817217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かんけん  けんていびとうじつ　</a:t>
              </a:r>
              <a:r>
                <a:rPr lang="ja-JP" altLang="en-US" sz="65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ごあんない   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かみ　 　も</a:t>
              </a:r>
              <a:endParaRPr kumimoji="1" lang="ja-JP" altLang="en-US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688748" y="6416526"/>
              <a:ext cx="504395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1107505" y="6416526"/>
              <a:ext cx="233791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1585332" y="6414132"/>
              <a:ext cx="144457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あと　 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もんだいようし　　あつ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737940" y="6646267"/>
              <a:ext cx="94678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ちこく　　　ばあい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1458926" y="6649981"/>
              <a:ext cx="215933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けんていじかん　　 はんぶん　　　　　きょうしつ　はい    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3594639" y="6645683"/>
              <a:ext cx="1339577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のこ　　じかん　　 じゅけん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714463" y="6889760"/>
              <a:ext cx="2636911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ていじかん　　 はんぶん　　す　　　　　　　　　きょうしつ　はい    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4482356" y="6899285"/>
              <a:ext cx="98448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ばあい　　　　けっせき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675457" y="7131273"/>
              <a:ext cx="405052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おな　　けんていび　　おな　 きゅう　　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ちが  　ばしょ　がっこう　　じゅく　　　　　　　にじゅう　 じゅけん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685800" y="7372099"/>
              <a:ext cx="112662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けんていちゅう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つぎ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2622148" y="7381624"/>
              <a:ext cx="128414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しっかく　　　　　　　さいてん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5086995" y="7371041"/>
              <a:ext cx="56874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ちゅうい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30" name="グループ化 29"/>
            <p:cNvGrpSpPr/>
            <p:nvPr/>
          </p:nvGrpSpPr>
          <p:grpSpPr>
            <a:xfrm>
              <a:off x="1558603" y="7677484"/>
              <a:ext cx="3634739" cy="854792"/>
              <a:chOff x="1351673" y="7754080"/>
              <a:chExt cx="3634739" cy="854792"/>
            </a:xfrm>
          </p:grpSpPr>
          <p:grpSp>
            <p:nvGrpSpPr>
              <p:cNvPr id="20" name="グループ化 19"/>
              <p:cNvGrpSpPr/>
              <p:nvPr/>
            </p:nvGrpSpPr>
            <p:grpSpPr>
              <a:xfrm>
                <a:off x="1351673" y="7780232"/>
                <a:ext cx="3634739" cy="828640"/>
                <a:chOff x="1351673" y="7414345"/>
                <a:chExt cx="3634739" cy="828640"/>
              </a:xfrm>
            </p:grpSpPr>
            <p:sp>
              <p:nvSpPr>
                <p:cNvPr id="1024" name="正方形/長方形 1023"/>
                <p:cNvSpPr/>
                <p:nvPr/>
              </p:nvSpPr>
              <p:spPr>
                <a:xfrm>
                  <a:off x="1351673" y="7414345"/>
                  <a:ext cx="3632887" cy="82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pic>
              <p:nvPicPr>
                <p:cNvPr id="1027" name="Picture 3" descr="http://frame-illust.com/fi/wp-content/uploads/2015/02/85b0f8a7a34e6e6d712f1fcc34d070e0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68278" y="7569951"/>
                  <a:ext cx="575581" cy="57558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2261629" y="7414345"/>
                  <a:ext cx="2724783" cy="8109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1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・携帯電話や電子辞書などを使うこと</a:t>
                  </a:r>
                  <a:endParaRPr kumimoji="1" lang="en-US" altLang="ja-JP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ja-JP" altLang="en-US" sz="11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・参考書、問題集などを見ること</a:t>
                  </a:r>
                  <a:endParaRPr lang="en-US" altLang="ja-JP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1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・</a:t>
                  </a:r>
                  <a:r>
                    <a:rPr lang="ja-JP" altLang="en-US" sz="11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先生</a:t>
                  </a:r>
                  <a:r>
                    <a:rPr kumimoji="1" lang="ja-JP" altLang="en-US" sz="11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の許可なく、荷物にさわること</a:t>
                  </a:r>
                </a:p>
              </p:txBody>
            </p:sp>
          </p:grpSp>
          <p:sp>
            <p:nvSpPr>
              <p:cNvPr id="98" name="テキスト ボックス 97"/>
              <p:cNvSpPr txBox="1"/>
              <p:nvPr/>
            </p:nvSpPr>
            <p:spPr>
              <a:xfrm>
                <a:off x="2355491" y="7754080"/>
                <a:ext cx="206257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けいたいでんわ　　でんし　じしょ　　　　　　　　つか</a:t>
                </a:r>
                <a:endParaRPr kumimoji="1" lang="en-US" altLang="ja-JP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99" name="テキスト ボックス 98"/>
              <p:cNvSpPr txBox="1"/>
              <p:nvPr/>
            </p:nvSpPr>
            <p:spPr>
              <a:xfrm>
                <a:off x="2326307" y="7996624"/>
                <a:ext cx="206257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さんこうしょ　もんだいしゅう　　　　　　み</a:t>
                </a:r>
                <a:endParaRPr kumimoji="1" lang="en-US" altLang="ja-JP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2346499" y="8259440"/>
                <a:ext cx="206257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せんせい　　きょか　　　　　　  にもつ</a:t>
                </a:r>
                <a:endParaRPr kumimoji="1" lang="en-US" altLang="ja-JP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101" name="テキスト ボックス 100"/>
            <p:cNvSpPr txBox="1"/>
            <p:nvPr/>
          </p:nvSpPr>
          <p:spPr>
            <a:xfrm>
              <a:off x="772418" y="8517824"/>
              <a:ext cx="306215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とうじつけっせき　　　   ばあい　　　　 ごじつ　 もんだい ようし　　わた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727963" y="8527349"/>
              <a:ext cx="1359032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けんていりょう　かえ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305892" y="8821365"/>
              <a:ext cx="113914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ごう　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ひ    　けっ  か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395524" y="9140222"/>
              <a:ext cx="4624795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けんていび　　　やく　　か　ご　　　　　 かんけん　　　　　　　　　　　　　　ひょうじゅんかいとう　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こうかい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396949" y="9389782"/>
              <a:ext cx="487749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　　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ごう ひ　けっか　　　　とうじつじゅけん　　　ひとぜんいん　　わた　　  けんてい  けっか しりょう　  かくにん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320705" y="949601"/>
              <a:ext cx="553357" cy="1923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ちゅうい　</a:t>
              </a: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1250049" y="3130182"/>
              <a:ext cx="97718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 　 はじ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A24E52D2-0CF6-4738-9D4A-078FA5C20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89" y="3456818"/>
              <a:ext cx="6948488" cy="2111502"/>
            </a:xfrm>
            <a:prstGeom prst="rect">
              <a:avLst/>
            </a:prstGeom>
          </p:spPr>
        </p:pic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E3FAE40-BCB8-487F-903D-53473B6B7531}"/>
              </a:ext>
            </a:extLst>
          </p:cNvPr>
          <p:cNvSpPr/>
          <p:nvPr/>
        </p:nvSpPr>
        <p:spPr>
          <a:xfrm>
            <a:off x="290868" y="1790734"/>
            <a:ext cx="6459456" cy="44190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100" dirty="0" err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かこ</a:t>
            </a: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もんだいは、といてみましたか？じかんをはかって、かならず１かいは、とりくみましょう。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とうじつは、さいごまであきらめずに、ぜんりょくでとりくみましょう！けっかはあとからついてきます。</a:t>
            </a: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CA1ABB5D-89B6-47D3-9B8E-C429D461C9AE}"/>
              </a:ext>
            </a:extLst>
          </p:cNvPr>
          <p:cNvSpPr/>
          <p:nvPr/>
        </p:nvSpPr>
        <p:spPr>
          <a:xfrm>
            <a:off x="4431863" y="248317"/>
            <a:ext cx="676412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</a:t>
            </a: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E5DF9124-9A2C-440B-8547-3F0F355B64BB}"/>
              </a:ext>
            </a:extLst>
          </p:cNvPr>
          <p:cNvSpPr/>
          <p:nvPr/>
        </p:nvSpPr>
        <p:spPr>
          <a:xfrm>
            <a:off x="5446548" y="263754"/>
            <a:ext cx="419960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1421BA15-0CD8-495F-B93C-DBB0F0E5F611}"/>
              </a:ext>
            </a:extLst>
          </p:cNvPr>
          <p:cNvSpPr/>
          <p:nvPr/>
        </p:nvSpPr>
        <p:spPr>
          <a:xfrm>
            <a:off x="1733152" y="2344316"/>
            <a:ext cx="11961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２０２４</a:t>
            </a:r>
            <a:r>
              <a:rPr kumimoji="1" lang="en-US" altLang="ja-JP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E7B68E4B-C892-4F0B-8F54-96B890277C6C}"/>
              </a:ext>
            </a:extLst>
          </p:cNvPr>
          <p:cNvSpPr/>
          <p:nvPr/>
        </p:nvSpPr>
        <p:spPr>
          <a:xfrm>
            <a:off x="3264220" y="2340645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74CA99CC-4F55-4BD7-BDDD-8BAE3617E80F}"/>
              </a:ext>
            </a:extLst>
          </p:cNvPr>
          <p:cNvSpPr/>
          <p:nvPr/>
        </p:nvSpPr>
        <p:spPr>
          <a:xfrm>
            <a:off x="4238546" y="2336386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１７</a:t>
            </a: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3F80BB93-0E67-459A-98FB-98F1D0C9D05E}"/>
              </a:ext>
            </a:extLst>
          </p:cNvPr>
          <p:cNvSpPr/>
          <p:nvPr/>
        </p:nvSpPr>
        <p:spPr>
          <a:xfrm>
            <a:off x="5508488" y="2354739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</a:t>
            </a: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7396959C-7AFE-4DED-A308-159A30F85DE2}"/>
              </a:ext>
            </a:extLst>
          </p:cNvPr>
          <p:cNvSpPr/>
          <p:nvPr/>
        </p:nvSpPr>
        <p:spPr>
          <a:xfrm>
            <a:off x="975808" y="2746408"/>
            <a:ext cx="5641182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大幡小学校　２年</a:t>
            </a:r>
            <a:r>
              <a:rPr kumimoji="1" lang="en-US" altLang="ja-JP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組、</a:t>
            </a:r>
            <a:r>
              <a:rPr kumimoji="1" lang="en-US" altLang="ja-JP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年２組、けやき３組、５年１組、５年２組の教室、自習室（第２理科室）</a:t>
            </a: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0227440C-1715-4AC2-B660-FEC9BA305CDB}"/>
              </a:ext>
            </a:extLst>
          </p:cNvPr>
          <p:cNvSpPr/>
          <p:nvPr/>
        </p:nvSpPr>
        <p:spPr>
          <a:xfrm>
            <a:off x="6123027" y="271816"/>
            <a:ext cx="419960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6BEC1DF2-22F7-4545-B93F-14F4D38B851C}"/>
              </a:ext>
            </a:extLst>
          </p:cNvPr>
          <p:cNvSpPr/>
          <p:nvPr/>
        </p:nvSpPr>
        <p:spPr>
          <a:xfrm>
            <a:off x="685800" y="3588269"/>
            <a:ext cx="255145" cy="27067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</a:t>
            </a: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D674C812-4C80-4B3B-9DA7-C5FA0F00AFB7}"/>
              </a:ext>
            </a:extLst>
          </p:cNvPr>
          <p:cNvSpPr/>
          <p:nvPr/>
        </p:nvSpPr>
        <p:spPr>
          <a:xfrm>
            <a:off x="1170101" y="358877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</a:t>
            </a: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CB1FFD1E-D921-4DC8-82D1-558DE312E2E7}"/>
              </a:ext>
            </a:extLst>
          </p:cNvPr>
          <p:cNvSpPr/>
          <p:nvPr/>
        </p:nvSpPr>
        <p:spPr>
          <a:xfrm>
            <a:off x="1733152" y="358877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2CEB6A11-C178-4CA8-AA49-9020801E270A}"/>
              </a:ext>
            </a:extLst>
          </p:cNvPr>
          <p:cNvSpPr/>
          <p:nvPr/>
        </p:nvSpPr>
        <p:spPr>
          <a:xfrm>
            <a:off x="2203664" y="358826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</a:t>
            </a: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4D3A801B-9178-4BE0-82D0-8EC00D492F90}"/>
              </a:ext>
            </a:extLst>
          </p:cNvPr>
          <p:cNvSpPr/>
          <p:nvPr/>
        </p:nvSpPr>
        <p:spPr>
          <a:xfrm>
            <a:off x="674435" y="399811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8E2EB6A7-80A8-4866-A514-CBCE1C93A85D}"/>
              </a:ext>
            </a:extLst>
          </p:cNvPr>
          <p:cNvSpPr/>
          <p:nvPr/>
        </p:nvSpPr>
        <p:spPr>
          <a:xfrm>
            <a:off x="1158736" y="3998623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５０</a:t>
            </a: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AE33F34B-83F9-4D8A-9637-72AB8ED8BA05}"/>
              </a:ext>
            </a:extLst>
          </p:cNvPr>
          <p:cNvSpPr/>
          <p:nvPr/>
        </p:nvSpPr>
        <p:spPr>
          <a:xfrm>
            <a:off x="1721787" y="3998623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</a:t>
            </a: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BBA0B49F-EE8E-4296-8244-99F9618EE513}"/>
              </a:ext>
            </a:extLst>
          </p:cNvPr>
          <p:cNvSpPr/>
          <p:nvPr/>
        </p:nvSpPr>
        <p:spPr>
          <a:xfrm>
            <a:off x="2192299" y="399811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５０</a:t>
            </a: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F36406CD-3DD8-4F6B-B468-E7E3215C67E4}"/>
              </a:ext>
            </a:extLst>
          </p:cNvPr>
          <p:cNvSpPr/>
          <p:nvPr/>
        </p:nvSpPr>
        <p:spPr>
          <a:xfrm>
            <a:off x="658059" y="438231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１３</a:t>
            </a: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EE8A2DA-4DA2-4EEE-BDE5-4A775425920D}"/>
              </a:ext>
            </a:extLst>
          </p:cNvPr>
          <p:cNvSpPr/>
          <p:nvPr/>
        </p:nvSpPr>
        <p:spPr>
          <a:xfrm>
            <a:off x="1142360" y="438282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４０</a:t>
            </a: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DF24CB97-6CB1-45C1-B531-71FD3355B234}"/>
              </a:ext>
            </a:extLst>
          </p:cNvPr>
          <p:cNvSpPr/>
          <p:nvPr/>
        </p:nvSpPr>
        <p:spPr>
          <a:xfrm>
            <a:off x="1705411" y="438282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１４</a:t>
            </a: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804B222C-52DF-4EF6-978A-0CD188D87256}"/>
              </a:ext>
            </a:extLst>
          </p:cNvPr>
          <p:cNvSpPr/>
          <p:nvPr/>
        </p:nvSpPr>
        <p:spPr>
          <a:xfrm>
            <a:off x="2175923" y="438231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４０</a:t>
            </a: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D3B93042-1860-4807-86EF-0E94D7D8443C}"/>
              </a:ext>
            </a:extLst>
          </p:cNvPr>
          <p:cNvSpPr/>
          <p:nvPr/>
        </p:nvSpPr>
        <p:spPr>
          <a:xfrm>
            <a:off x="674435" y="4780075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</a:t>
            </a: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6FF8F560-80D0-48FE-A80D-B465A89CA02E}"/>
              </a:ext>
            </a:extLst>
          </p:cNvPr>
          <p:cNvSpPr/>
          <p:nvPr/>
        </p:nvSpPr>
        <p:spPr>
          <a:xfrm>
            <a:off x="1158736" y="4780582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191CED11-DF16-44B2-994C-824DA4BA1D46}"/>
              </a:ext>
            </a:extLst>
          </p:cNvPr>
          <p:cNvSpPr/>
          <p:nvPr/>
        </p:nvSpPr>
        <p:spPr>
          <a:xfrm>
            <a:off x="1721787" y="4780582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１６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B5BB4D7-B65F-4C2E-AD0E-F5EA4FFFF5D4}"/>
              </a:ext>
            </a:extLst>
          </p:cNvPr>
          <p:cNvSpPr/>
          <p:nvPr/>
        </p:nvSpPr>
        <p:spPr>
          <a:xfrm>
            <a:off x="2192299" y="4780075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24CB4133-143E-47FF-B575-C2982B2C9E22}"/>
              </a:ext>
            </a:extLst>
          </p:cNvPr>
          <p:cNvSpPr/>
          <p:nvPr/>
        </p:nvSpPr>
        <p:spPr>
          <a:xfrm>
            <a:off x="663296" y="514584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１３</a:t>
            </a: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1A4A348F-86D3-410E-B0DE-95F168C28A72}"/>
              </a:ext>
            </a:extLst>
          </p:cNvPr>
          <p:cNvSpPr/>
          <p:nvPr/>
        </p:nvSpPr>
        <p:spPr>
          <a:xfrm>
            <a:off x="1147597" y="5146348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４０</a:t>
            </a: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E7C21E66-9FC5-4C52-BB81-E246DD179F7D}"/>
              </a:ext>
            </a:extLst>
          </p:cNvPr>
          <p:cNvSpPr/>
          <p:nvPr/>
        </p:nvSpPr>
        <p:spPr>
          <a:xfrm>
            <a:off x="1710648" y="5146348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１４</a:t>
            </a: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32FB8CBB-C238-4E32-8062-28F759A2C5D4}"/>
              </a:ext>
            </a:extLst>
          </p:cNvPr>
          <p:cNvSpPr/>
          <p:nvPr/>
        </p:nvSpPr>
        <p:spPr>
          <a:xfrm>
            <a:off x="2181160" y="514584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４０</a:t>
            </a: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5AC15EF4-872A-468F-9261-02E19BE822CB}"/>
              </a:ext>
            </a:extLst>
          </p:cNvPr>
          <p:cNvSpPr/>
          <p:nvPr/>
        </p:nvSpPr>
        <p:spPr>
          <a:xfrm>
            <a:off x="4062500" y="360038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</a:t>
            </a: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7B23A7D8-6235-45CC-A13B-60F043CE967B}"/>
              </a:ext>
            </a:extLst>
          </p:cNvPr>
          <p:cNvSpPr/>
          <p:nvPr/>
        </p:nvSpPr>
        <p:spPr>
          <a:xfrm>
            <a:off x="4546801" y="360038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AD0EC0D-9B2F-48C1-9DF1-24DB638110A2}"/>
              </a:ext>
            </a:extLst>
          </p:cNvPr>
          <p:cNvSpPr/>
          <p:nvPr/>
        </p:nvSpPr>
        <p:spPr>
          <a:xfrm>
            <a:off x="5109852" y="360089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１６</a:t>
            </a: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6D980D0-445D-4485-8321-035E0F4F4010}"/>
              </a:ext>
            </a:extLst>
          </p:cNvPr>
          <p:cNvSpPr/>
          <p:nvPr/>
        </p:nvSpPr>
        <p:spPr>
          <a:xfrm>
            <a:off x="5580364" y="3601478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AC408178-D5FD-4AF2-AF85-9E08311339B5}"/>
              </a:ext>
            </a:extLst>
          </p:cNvPr>
          <p:cNvSpPr/>
          <p:nvPr/>
        </p:nvSpPr>
        <p:spPr>
          <a:xfrm>
            <a:off x="4068596" y="397777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１３</a:t>
            </a: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7B79B273-356D-48BF-89A4-F0CEE960561A}"/>
              </a:ext>
            </a:extLst>
          </p:cNvPr>
          <p:cNvSpPr/>
          <p:nvPr/>
        </p:nvSpPr>
        <p:spPr>
          <a:xfrm>
            <a:off x="4552897" y="397827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４０</a:t>
            </a: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B0EA6CDF-1D4D-4D2C-A535-1BC097306CE4}"/>
              </a:ext>
            </a:extLst>
          </p:cNvPr>
          <p:cNvSpPr/>
          <p:nvPr/>
        </p:nvSpPr>
        <p:spPr>
          <a:xfrm>
            <a:off x="5115948" y="397827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１４</a:t>
            </a: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485F2C05-1AE7-463B-9065-CF4967A16C94}"/>
              </a:ext>
            </a:extLst>
          </p:cNvPr>
          <p:cNvSpPr/>
          <p:nvPr/>
        </p:nvSpPr>
        <p:spPr>
          <a:xfrm>
            <a:off x="5586460" y="397777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４０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028D121A-DD99-47A7-82E6-0D8DCDB353BE}"/>
              </a:ext>
            </a:extLst>
          </p:cNvPr>
          <p:cNvSpPr/>
          <p:nvPr/>
        </p:nvSpPr>
        <p:spPr>
          <a:xfrm>
            <a:off x="4063136" y="439235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B6F3E83B-9BF3-4F6A-84BC-564711D98835}"/>
              </a:ext>
            </a:extLst>
          </p:cNvPr>
          <p:cNvSpPr/>
          <p:nvPr/>
        </p:nvSpPr>
        <p:spPr>
          <a:xfrm>
            <a:off x="4547437" y="439285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５０</a:t>
            </a: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80A533A3-8978-4C35-973D-FDF255609771}"/>
              </a:ext>
            </a:extLst>
          </p:cNvPr>
          <p:cNvSpPr/>
          <p:nvPr/>
        </p:nvSpPr>
        <p:spPr>
          <a:xfrm>
            <a:off x="5110488" y="439285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</a:t>
            </a: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86EFF2F0-1EBE-4B80-9112-A0C7D311ACAB}"/>
              </a:ext>
            </a:extLst>
          </p:cNvPr>
          <p:cNvSpPr/>
          <p:nvPr/>
        </p:nvSpPr>
        <p:spPr>
          <a:xfrm>
            <a:off x="5581000" y="439235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265E8466-5687-4442-B9ED-DCDEE5D2A492}"/>
              </a:ext>
            </a:extLst>
          </p:cNvPr>
          <p:cNvSpPr/>
          <p:nvPr/>
        </p:nvSpPr>
        <p:spPr>
          <a:xfrm>
            <a:off x="4062500" y="476516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15FAB514-A159-45EB-9CB3-AE59285011F0}"/>
              </a:ext>
            </a:extLst>
          </p:cNvPr>
          <p:cNvSpPr/>
          <p:nvPr/>
        </p:nvSpPr>
        <p:spPr>
          <a:xfrm>
            <a:off x="4546801" y="476567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５０</a:t>
            </a: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3665A6D4-3F71-4C24-9F84-37474370FE6E}"/>
              </a:ext>
            </a:extLst>
          </p:cNvPr>
          <p:cNvSpPr/>
          <p:nvPr/>
        </p:nvSpPr>
        <p:spPr>
          <a:xfrm>
            <a:off x="5109852" y="476567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</a:t>
            </a: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94D7CEBE-7BBE-4CCF-9398-5021821DB145}"/>
              </a:ext>
            </a:extLst>
          </p:cNvPr>
          <p:cNvSpPr/>
          <p:nvPr/>
        </p:nvSpPr>
        <p:spPr>
          <a:xfrm>
            <a:off x="5580364" y="476516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B9A9F490-83E4-4C47-827A-841A7A141BAF}"/>
              </a:ext>
            </a:extLst>
          </p:cNvPr>
          <p:cNvSpPr/>
          <p:nvPr/>
        </p:nvSpPr>
        <p:spPr>
          <a:xfrm>
            <a:off x="4062500" y="5147933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</a:t>
            </a: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490F2AA9-7149-4EF6-85B6-716C37F09F5D}"/>
              </a:ext>
            </a:extLst>
          </p:cNvPr>
          <p:cNvSpPr/>
          <p:nvPr/>
        </p:nvSpPr>
        <p:spPr>
          <a:xfrm>
            <a:off x="4546801" y="514844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５０</a:t>
            </a: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F6CB1A51-B424-4E37-B2FB-BCF0AF84CE1A}"/>
              </a:ext>
            </a:extLst>
          </p:cNvPr>
          <p:cNvSpPr/>
          <p:nvPr/>
        </p:nvSpPr>
        <p:spPr>
          <a:xfrm>
            <a:off x="5109852" y="514844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</a:t>
            </a: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16A124B-138B-4E87-A04B-0DD534BB44F3}"/>
              </a:ext>
            </a:extLst>
          </p:cNvPr>
          <p:cNvSpPr/>
          <p:nvPr/>
        </p:nvSpPr>
        <p:spPr>
          <a:xfrm>
            <a:off x="5580364" y="5147933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</a:p>
        </p:txBody>
      </p:sp>
    </p:spTree>
    <p:extLst>
      <p:ext uri="{BB962C8B-B14F-4D97-AF65-F5344CB8AC3E}">
        <p14:creationId xmlns:p14="http://schemas.microsoft.com/office/powerpoint/2010/main" val="252861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ユーザー設定</PresentationFormat>
  <Paragraphs>138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2022-03-08T06:42:12Z</dcterms:created>
  <dcterms:modified xsi:type="dcterms:W3CDTF">2024-01-30T06:52:22Z</dcterms:modified>
</cp:coreProperties>
</file>